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82" r:id="rId2"/>
    <p:sldId id="259" r:id="rId3"/>
    <p:sldId id="275" r:id="rId4"/>
    <p:sldId id="278" r:id="rId5"/>
    <p:sldId id="268" r:id="rId6"/>
    <p:sldId id="262" r:id="rId7"/>
    <p:sldId id="258" r:id="rId8"/>
    <p:sldId id="269" r:id="rId9"/>
    <p:sldId id="270" r:id="rId10"/>
    <p:sldId id="280" r:id="rId11"/>
    <p:sldId id="271" r:id="rId12"/>
    <p:sldId id="281" r:id="rId13"/>
    <p:sldId id="27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8A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6ED4C-FFD7-448A-A97B-A93CB079CD97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7D4D-5656-4CC7-AF20-8C84EB09DA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218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B7D4D-5656-4CC7-AF20-8C84EB09DAB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2141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C1018B-4DD8-43AF-A37B-D388250D33FB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ACB2E-2FE8-414D-A8C6-933543A46A58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Sydney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/>
          <a:lstStyle/>
          <a:p>
            <a:r>
              <a:rPr lang="nl-NL" sz="2800" b="1" dirty="0" smtClean="0"/>
              <a:t>Geschiedenis van </a:t>
            </a:r>
            <a:r>
              <a:rPr lang="nl-NL" sz="2800" b="1" dirty="0" err="1" smtClean="0"/>
              <a:t>Sydney</a:t>
            </a:r>
            <a:endParaRPr lang="nl-NL" sz="2800" b="1" dirty="0" smtClean="0"/>
          </a:p>
          <a:p>
            <a:r>
              <a:rPr lang="nl-NL" sz="2800" b="1" dirty="0" smtClean="0"/>
              <a:t>Geografie</a:t>
            </a:r>
          </a:p>
          <a:p>
            <a:r>
              <a:rPr lang="nl-NL" sz="2800" b="1" dirty="0" smtClean="0"/>
              <a:t>Natuur</a:t>
            </a:r>
          </a:p>
          <a:p>
            <a:r>
              <a:rPr lang="nl-NL" sz="2800" b="1" dirty="0" smtClean="0"/>
              <a:t>Bezienswaardigheden</a:t>
            </a:r>
          </a:p>
          <a:p>
            <a:r>
              <a:rPr lang="nl-NL" sz="2800" b="1" dirty="0" smtClean="0"/>
              <a:t>klimaat</a:t>
            </a:r>
          </a:p>
          <a:p>
            <a:r>
              <a:rPr lang="nl-NL" sz="2800" b="1" dirty="0" smtClean="0"/>
              <a:t>cultuur</a:t>
            </a:r>
          </a:p>
          <a:p>
            <a:r>
              <a:rPr lang="nl-NL" sz="2800" b="1" dirty="0" smtClean="0"/>
              <a:t>Lekkers</a:t>
            </a:r>
            <a:r>
              <a:rPr lang="nl-NL" sz="2800" b="1" dirty="0" smtClean="0">
                <a:sym typeface="Wingdings" panose="05000000000000000000" pitchFamily="2" charset="2"/>
              </a:rPr>
              <a:t></a:t>
            </a:r>
            <a:endParaRPr lang="nl-NL" sz="2800" b="1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Picture 2" descr="Afbeeldingsresultaat voor sy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523250" cy="197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dirty="0" err="1" smtClean="0"/>
              <a:t>klimaat</a:t>
            </a:r>
            <a:endParaRPr lang="en-US" dirty="0"/>
          </a:p>
        </p:txBody>
      </p:sp>
      <p:pic>
        <p:nvPicPr>
          <p:cNvPr id="4" name="Tijdelijke aanduiding voor inhoud 3" descr="1350030956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032870" cy="2692917"/>
          </a:xfrm>
        </p:spPr>
      </p:pic>
      <p:pic>
        <p:nvPicPr>
          <p:cNvPr id="5" name="Afbeelding 4" descr="snee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07781"/>
            <a:ext cx="3997052" cy="2650219"/>
          </a:xfrm>
          <a:prstGeom prst="rect">
            <a:avLst/>
          </a:prstGeom>
        </p:spPr>
      </p:pic>
      <p:pic>
        <p:nvPicPr>
          <p:cNvPr id="6" name="Afbeelding 5" descr="4138702269_8837b231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722511"/>
            <a:ext cx="4467550" cy="213548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67544" y="22048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Winter in </a:t>
            </a:r>
            <a:r>
              <a:rPr lang="en-US" sz="2800" dirty="0" err="1" smtClean="0"/>
              <a:t>juli</a:t>
            </a:r>
            <a:endParaRPr lang="en-US" sz="2800" dirty="0" smtClean="0"/>
          </a:p>
          <a:p>
            <a:r>
              <a:rPr lang="en-US" sz="2800" dirty="0" smtClean="0"/>
              <a:t>4 </a:t>
            </a:r>
            <a:r>
              <a:rPr lang="en-US" sz="2800" dirty="0" err="1" smtClean="0"/>
              <a:t>graden</a:t>
            </a:r>
            <a:endParaRPr lang="en-US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nl-NL" dirty="0" smtClean="0"/>
              <a:t>5 miljoen inwoners.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kru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013177"/>
            <a:ext cx="2443196" cy="184482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1380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eten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200" y="5085184"/>
            <a:ext cx="1628800" cy="1628800"/>
          </a:xfrm>
          <a:prstGeom prst="rect">
            <a:avLst/>
          </a:prstGeom>
        </p:spPr>
      </p:pic>
      <p:pic>
        <p:nvPicPr>
          <p:cNvPr id="7" name="Afbeelding 6" descr="vegem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81128"/>
            <a:ext cx="1729036" cy="2276872"/>
          </a:xfrm>
          <a:prstGeom prst="rect">
            <a:avLst/>
          </a:prstGeom>
        </p:spPr>
      </p:pic>
      <p:sp>
        <p:nvSpPr>
          <p:cNvPr id="4098" name="AutoShape 2" descr="data:image/jpeg;base64,/9j/4AAQSkZJRgABAQAAAQABAAD/2wCEAAkGBhQSERUUEhMWFRUUFxcYFhUYFxUUFxgXFhQVFRQXFxgYHCYeGBkjGRQWHy8gIycpLCwsFR4xNTAqNSYrLCkBCQoKDgwOGg8PGiwkHyUsLCwqLCwsLCwsLCwsLCksLCwsLCwsKSwsLCwsLCwsLCwsLCwsLCwsLCwsKSwpLCwsLP/AABEIAMIBAwMBIgACEQEDEQH/xAAcAAACAgMBAQAAAAAAAAAAAAAFBgMEAAIHAQj/xABJEAABAgQDBQQGBQkGBwEBAAABAhEAAwQhBRIxBkFRYXETIoGRBzKhscHRQlJy0vAUIzNikpOywuEVFkNEg6JTVHOCo7PxNCT/xAAaAQACAwEBAAAAAAAAAAAAAAACAwEEBQAG/8QALxEAAgIBAwMCBQMEAwAAAAAAAAECEQMSITEEE0EiUQUUMmFxgaHwM0Kx4RWRwf/aAAwDAQACEQMRAD8ARexnteYejnhyMay0TBqseIf3pMFFIfcW5Fx7IrLU3GMNZZG24I9l1U/QTGH2U/BDxsaVa1PMPaHiQTyHrHhHvbsHKiwv5cheLVLUBQBSdQ4dxaIllnQShEpV1OtMsZAbEOAQneNzdIkk0GV8z6DUgNY6mzRbr5h7JXdDcXO4iK1RUhRJP1RYX48AIiM5SiS0k7JO0AsCOQT8/iIxNSAHLADy684DflP51bDVKdOT2J0frGmIVDI5nd84NYnaQDnSs7DsFUpmUaFpPrFb8u+WHLR/GKG1fpNkUazLQO1mD1u8AlJchjve2jcOMc62J25nUkwJCAqU3fF0vvCgdAdwtf3WcW2BFWtU+hqUTDMJUZM4iTNBJcpSo/m133uI0lGvS9jNck25Fqf6aqk+oJSeWQq9pMb0nppqR63ZK5FBHtBhKxDYqup/0tJPSPrdmpSPBaXSfOBZQQWUCk8wxgu1H+MhZG/CO7YH6YpMxhUS+ze2dBzpHVJ7wHR4fpVfKVKEwLSpC7Agvm5AC5PJn5R8t4Zhk+YWlSZsx/qS1rc/9oMdn9GWGzKGTNXWJ7Ikjs0rZU4IbvMkOpIJIDFvdCpRlHgP0tWdBXLGU2uAkgEXHrDw4eEQxWw2tM3tVqDDuBKN6UjOz/rEkk8LDdE4VC5vcUjaMiNUwDUxTqMYlo1U54CFt0FRfJgdiOJpQNb8ID1+0ajZIYcYBzqxzcuYU8l7INR9yxX1RWXPhCvj+KT5S09mHG+C8yq4RSTLVOUwvxMTCVEtWX8FmKnqSpXlD3ToZIELdAJVMl5i0p6kR7P9IFIm3ah4KLvcFxYbqVOYqVkqwEUKXa+lUX7dA6qALxbFeiZdK0l+BBgGnzR1AbEaE5DbWAdHi0ymNrp+qfhDrVjQCF/FKIb0xKaWxFF/DtuJSrKdJ5wbpselL0WnzEc0m0YBtBTBNipsw57IHEw5P2IOhCuT9YecbpqxxgDR7FFCsxnPfRoNJwpQ0Lw6LZDLgePYjRRFt8ZDqAtnF1rd3by+UQTFD8FQgfPxTmx6ZhzG4xgxNB1LeJHsMZSxSRq9yL8lmch0kXuCPXPyjXDJhCEhQYizFXCK661O5Q/aePaGTMqJglyEGas/RQCo9S1gOZYQxQlJVRGtLeybFcqpStOPlfhEU+qQUpvbINTrrrxh0wz0NzZoernCUD/hymWvoVnup8M0N2G+jKgkgfmO0I+lNUZh8j3PJMOjiSVNiJZtzipqxZiPxwGpjVdKuZ9BZHAJUSerCw5R9G0uGy5f6OWhH2UJT/CIuoB4nzMNhURU5uWx80y6Ne8FFt4b36QWw55TuvqHd/D5R9CX4n2xTrMCkTf0kiUvmqWgnzZ/bBt2JOTYftYqWWSZg4ZSU+wGDY20mAOZszxU59u+GGu9HNKoHswqSeKDmT+yt/YRCxX+jufKdQPbJH1Ac/igv/tKoFJENsyZtpOX3UqmF9xWW8Qlh7YvUFelMhaZqwZq7ptvSxZLXLNrCsJ+XuoSx0JI39NX6xtJpFZgtZu4Oty2jncOQ4wRA17L4qvJUnMCypIA4fpn/wDsWpuLr+s0UqHspcuepwM6pAP2mnFgNePlEM2uljePC8VM+0qHQTasmnVilaqJispR4RUn44gaD4QOn46tQ7ifjCKsMLKIF1GBVTiSQSE3ismgnztXEH8H2Ty3UHjrSJoCIQqZc91I1MU6vaISkkIJSm4GWy1nr9FPOGTH5WaYinlWzKZR4EXUT0B8zHLauf2sxSkvl3fZc5R5CDxR17vgZsjatrFzSVKLcA5b5nxiok7nHkIYqPY/8qk5pa8q0li7lJ+IPMf1izhWECmJCgym9axJ497d0tFhTglz+gtt3wBJeBVCgMsiYQQ47huPGIaijnSD35cyVzZSPI6GOpy02Sykhld8qDlVjlyk8hG6MQAQrtElaSGCQnNmYXzI5j3HhC11EboJxb3Ob4dtfUyT3ZpWPqr73g8OuF+kOTPZE1PZrPH1SeRj3EqGjKApchJ6NLy2LXDF/wAboEV3o7lTO/Tzil0hWRTLACg6e9Yt1eCvHMW0O+H4Qhc0HdrFXabbXsT2crUQn7LbVTKCcJVQ6pema5yvvB3iCC5EpdTNzd/P3pRGhBvEaXHYtdLCLk3JcEMnamrmqZClEncIbKKrxGUjPNAI4HWPcCRKkSwUSz2j3tDBtBjSZkobtH5QyGLa2x2TKnJRUFQFR6RgAypZffGQpTqnvHuA3O6MhWufuO+Ww+37kuMbNJVdKT7IV6rZwp3R1hdQ/wBBMb4dhXbL76QEJ9bUPwSOvsAPKDjkfBjNHPdkfRouqOeY8qQD6zd9baplg26rNhoyi4HXMLwmTSy+zkSxLTvbVR4rUbqPMxcKgAAGAAAAFgALAAbhFKsmO0V+t6vsYnPmvAePHqdGkw3uTEJPOPDGhIjwUpyk27NVRSNn5nzMepJGij5mNHEb2iO5NeWdSJ5WITE6nN1+Yi2nGBvSfZA0R64i7i+KdTjVKX/e4qWCEvAYpcSC1ZWIO6LRTC/LWxcFiN4gph1WVJ7xcuWPLnHoPhfxOXUPt5Pq5vxRUz4NO8StjGzsqockZZjWmAd7or6w6+BEKc/ZdUs/nCSRcKAIQOaRvVrc+QjoKhFatpRMQUks+h4HjHoE6KlHJNucNV/Z6xLdSvyinJa5bs6tiw0jnNJtDUSyGmEtuV3x0veO1YlQql00zPZXbybPqctQn+Z/COY45KZiqWlJZRUQA9ibPrAPIm9MkEttzfDds5RI7eQx3qTcfsm48Hjp2z5pZ6AqUQbPls7aOOI5j2RwmfKym4bgfh1i3gmOTKZbpcpdykHLfTMksciwPpNyIUCUkZdPF7x/0M1e59CiUhHAR4qo4Dz+ULuzO0aKlCXWHIOVYATnygFSVB2RNSCCpNwxCkkpIMGJ01CUlnJY33fKKORuF3tRKVsXKsHtkLJ9YK8O0rkyfYGEceBKXBd2CW4EG7x26ZRGfT5U+uDMldFTCJlOeQ/KJQD/AK0c32oo0CYKgJ7s5XaszMTebLI3ETHtwWnjFvp5J40/dEzu2hu2HyJpUrHefuTAO8xzEgtwZQ9sEq+SA5Z0KFwFOL2sDcHTo3OAGxlYrLOZYzqOcIIsOVvonO1tLRdr8RZDzQASs91LHugDiNLG9vZFOcXqdEKWwt4niKpE3IFky9Q/1Qd/MNG9HtMkqyhy108MzF76knRt26Bm0M5MxX5lzlDgMSe9dQ6g384XlVC02UCk9Gi/jxJx+4uU2nY5KxEzc6EEpYdw2cPcs/LnaIaPGpklIklQUhg5ZLgWNi97E6/CANPXLWt5aSVtokZt4OjaROuhqll+xmqOrBB4M7AX1ju3HhkKT5L+I4ymYlfajPlNm7tgwS3C2/rHmz2I5z2CizuZKt6SLlPQjdxEL1UmbcKSQx7wLgg8wdIu0aDlStHrJIIPAguD5iCkkluPxOV2uUO83GammAChYjur1BB3gwLqNoVruTflDVg+IhQVKUlKpZyzEoVdkTRmAHBi48o1q9j6abdCjLPDUQqm9ky/j6nH/eqYrJx+YBZXujIPD0dndOTGR1SH9/B7j1+Uwep5OVAG9nPU3PwHhC1QTgsgAbx74apxuesSlW5hladA2fNvBUpcHoT5B/hARamMee+NN6Ir3Zd6ZJtmk2bGiZoiZM6NhOG+PM39i8VVVaXZ4somAxKEpP0R5CPewT9UeQiHKJDaK6pkaGZFlVMk7vaYjNENxPsjlKJKaPELtHmGYmx5E/HWPTTEb4iol5HcN1/GkafwyGvMtLoTma0sZ0THEbiBVFX5jBRBj2sJWjKkqEn0sr7OjC3YKnyAR9mXVfBv2Y59hmDmqC5k4FMnKWJVlchiT9hnvbdzjofpelA0CMwdqmWW5iTUN84WcPqUfko9bIO6oZXNxq29PygeolopoiIpbTYYkJ7NNmYp4OefAgmFCdKUgsoEEcdY6B+QomIUNCBY3ALCxvx5RSnYUmfJJ+mga8QPw/nBY82lbjYw18ALZrGuwmgqJEtRAmtcpY9yckfXlqL8wVJ0Wp+uSqtSkKzsJiSUTEi6QoMXSd6FJUFJPBQjiE2UZa2O7XmPxaOoYPNMykkTHLTJa6ZZv60hKjIU+49kFjq3KF9dj14rX8QeH0zphbCMZQia0wvJnDs1sdDZlBt4IBHNPOKm32zuXOtf6KaoGYtIcSZ6nyz0gayprkkDepY1EuANkp7MBgnh7Pb7esNWzG0iVoNNVEEMUoWsOhSFay1jeg+YNwzRW6bJ2/S+B+fFq9S5EPZmYqTVdlMyupKkgi+YKGdBSoWUk5QxGoVBOqnI7wWpasu4u2UWFx6wiTaHZxdFMC0pVMp0HOkPmmyHLllfTlE/S0L3yqvAjE6kqkZkKJGhb1ST/CT9UsX4i8XJx1STRTjsiKU2dSn328YKyZaJ6UdpI7pXl1BJ6Fm8LwAp0FKRbvKHG4EMOHFkpCgUoeyu6TmAbuh9CDcc4HJ6SU/AYkLRL/NyZSEoDHOAHL+szNnIsTvEF8FKkpUualKO8oZRckB2J4q3uOPKFieRIyTFTGGUr7P1SqYSfEJZjeKszbIqUFKB7tgAe4bXbeOHttCo4r9SCcnww9tLUy1rKeyQVKS2YpBmEcCSHGu6FIYUJJyh2UHvqCLEH3xXl4tMnKzLPq6NuBU7QYp5Cpqu8ruJuVHoSQPC54AdHietOi1h0paiXBVEVEgB7y+zL7xkzDrdMOQTAbBsPKp6FswAXMb6omEIkpPMoQT484YDJvD4vcqZFuW5UpLCMjVKwIyLVsVRYpECWgkAO3t3e2GNSswChooA+cL8qoQQxUluD/KC2H1aCBLBD3KRfqR8fOInHYCEiRZgHWllHrDAtMLWJL76up98eX+L/TFfc0ul5ZD20bCdFEzYwTYw+2XwtLnxuuogQifeJjPtC3i3Iov/AJTHoqIGibHomxHaJoJifFCsqXNugjYzWDxBQEFQUbgafGL/AMNg1mtCMyWkPYNSskPBhMU6ScCLRPU1SZaCpWgj2WOOyRlTe4nelqsAownemfJP7UqqYf7YSdk69OVcs3zgnW5IBIAPEBww4w34y8+nmkpCyqfIOVQBS2SpDMdQAWhFxqhVTLGVBAJEzIgFgX0chhdNojqEp+gXHbckx6eEIK5QPeUUFJ+iUsbDdr7Yr4BU2B3eqrf4wFxfEVKmrZxmUpuitLcRFnZ5BDJfXXw3wKx6cdMdjfqtFfF6POMw9YEpPUFm8fjB/ZWrUillyi7LmImNwebNlnxKTA+hkmdMmMU9mta+810AKOZRA1Yedhvg/TUwVUhKAyUWA1ZMpGUAn7ZSH4gwLnUJQZbmk5KYJnTXL8vl7DFmSkKH4cH5++KNegy5uU2vY7vx/WL9EN46Hf58ucVMkdCHwmp7hSmxdaECXNdcsXSb5k8SlQuPD2i0Dq/BwkGZIJAVqpDb90yXZKh+z0gghINuO78axtQYaJf6IlIvYEtf4coXj6iUAJ4Yy3AGFU6jM70oLUQRmll9dSZSmL9GhlVs1UgTFSsigogolzM0nKRvKVpAcdWjdeFBXrywf1k91Xlp7IsyUzpYaVUzED6qs7eQJHsi3HqcMt5oqyxTXDEyvwKvObNIzlXrL7SSrwfPYQrT8KnILLyo4utH8pMdNrJ9Upx2ktXPLKv5oBgSrZpai6pksE8Bf/Ylosx6rDHhi+xN8ipRUraXb1lKeXLHMk95XQB7Q8YThmVGac6kqbIggoXOa6QU6yabMAok95ZA1LZcosAEshV1KGilAW5jM5HUNF1KAlRUSVKVvPHeb3JazmK0+rjJ6YLctRw6VcgzhUvKkuxWs5lkAJBJ3ADRIDADcAII1E0IQ513DeTuECKaoCU5lGwglhUkrUJsywHqJ4czzh0EVJO2Qy9lVLGZayFKuQNBy8oyDhq4yLFsGgPJolcR5n5RfVRKYEKAKbjW3SMlpi0hBaGSSYmNl6ixALAC2C+O4/1gRj2HKSXQkqB1D38OUQVElQMS02NrRaYM6f8AcPnGfn6WGdVIs48rg7Qvrm5fWSpPUH36RoK1J0UPOHOnrpE2wUAfqmx8o3m4NKVqhJ8AYzpfCl4ZbXV+6E8KGsbhUMa9kqc/4SfJo0/ufI3JI6KUPjCX8Ll7h/NRF4qjdCoO/wBzZP6/7avnEidkZA1SfFR+cR/xU35J+bgApxdLcYt0VGdwgv8A2fTyg7ADmfnFCq2jQm0pL8zYfMxo9H8PeJbsq5eoUuAilaZScyyzfhhxhfxTFTOPBI0T8TzilU1S5hdZc+wdBujXKWtGxGKiijJtlXaLEDJolLSWP5RIDcR2VUW9kIlXtSrsyZayklQdIJIbU/G0OG2VAqZh60pXLSoVFOfzkxEoN2VWBdZAcubb2PCOeytmFGyqqjRzNTLV/BmPsgZ4oyepnJvwbjEVzwQsBgXBOuu7wg9IldnKUoXUBbRh9VydA+p4RWpsDkI74M2pXwlDs5APA1Ewd4dBGLw2bPIC2yjSVLfIPtqOvUwjJpjy6RZxp+DTCKkAAIACUgEqAYLmDRQGpSDcD6RAfk24Gjs8xUk5lBmt3QNEknfck81HhAiko0y9GUUtceqksWCX9ZXPQQwUFJxV+OsVdXdl6eOR849uG/LBW0VCJocBiL8TAOgrVSiy/wBr5x0NNKn6r9bwExfAApyBDdGpaZCI5HF2jSRMSoW8OB5iLkmURCuiRMknu6fVOn9D0gzQY4CwV3Tz0Pj84zs3SThut0XIZ4y/IfpyeB9/9fZFhU0N8wREVPPCg9vC8SmaPrGKNNBNkK5w5Hyiuqo4NE0+aOMDKvE5aN7ngLmCjCUnSQSpbskqJ2pUbC7n5QLXXpLqJYDT8cYDYvjjnvWH0Uv72ijKCpt1qZP1fnGr0/T9tapcgNvK9MBqpq1JZc0gJHqI3nmRBQ7ZI0APuhIn18pBtw6wNXXrUt0pU3SH6ZP7BxwY4fU7Z01G0qSND5iMjn0vElN6qvIxkTU/cd2sHsdwlzpASFdtYh7oIPviBW09Gmxnn92fnCrjNcAgh2hfw3Blzi404w+OTV4MSUKOhz9qqE/45/dn5xTmY/RK/wAwf3SvvQDTsWG7xiVGwqOMHqjywKZcXUUa9Kr/AMSvvRcowj/DriOXZqI8iqA8vYEA2VEv91VoumBeReAlFjRJmLH+blnrJV8FiLKZiz/mJf7uZ9+FOWpSLGL9PXjfAd5exOlh5SJh0qZY/wBJZ/nirOwyarWtA6Sin+Z4jlVKTviRShxgu77IjSUV7NJ1VVAniUKP80QnBpQ/zKf3avvRJWAwMWgx3ekDSCCcLkf8yD/pq+9FWpwMzCwrky0b8klZmftFVvACIEoidAju9L2O0o9nbIUn5OqSmcHXMlzFLXLM0qMtM1PezHX86dG38Yr03o7kC6KlA+zToSfMCJphiSmmsYXObk7YyOy2Nl7ApJf8pSo8VpmL/mEeK2CfWrQw0SJSkpHgFXgnLrABcxpNxlCd8L7eN8r92OWbIuH+yBg9H4cPVIYHQSlC3Ad6LX935cod6qT+7V96NZm0AOkUaiYZvOGxjGCqKFTnKb9TDdNgyFpzJngh2/Rq1DE/S5xN/YSf+L/4z96MwJLSG4LPuEXSuDg1JXREotOgJV7Hy1/4wH+mfvQMmej1J0qR+6V96GwmPAiGKkC0Kcv0fAaVTdJSx7lxIdhD/wA4f3a/vw1BEYRHPT7IlX7ioNghvqn6ylffijW+jQr9WrSOslZ/nh4aPUpgbrhE7+5zk+h8fSq3PHslP/FaN0+iOWNapRbd2avvR0OYLGIToeo+MV82SUZJDsc2lsJsn0YSk6Tx+6P3omPo84VIH+kfnDaRGAw5Y4vlBfNZPf8AwKifR4lr1N/+kfvR5Da0ZHaI+x3zWT3Oe1mArXJmKmqCVC6WNoFYXtsimkZNVhxEG3+PrfsklhvhAWbx2GOpX4Fzl4Giv2+nrW4Uwi3hW3U4rCVEl4TkIeGvZLZ85u0WLDQR3UduMHqOwqUpbD7KxuYLvBLDtpS4C9DAFSXjempypQAuSY81HLJS9LNqWKDjuhvxyUjsu0hdROQrRUMNVIzSxJYnjA9GwwJfMRyjbinJJsxJUnsUkg7jG/arGkH5OAyZKSpTkJDkm9hc2ilRbZUipgQkEPoooOXR9Yl0uWTGEpcIGGbM+qo9A8eSpM5ZZKVDmQQPMwcxjaKUlaZIUorUM3cCiAlrEqTpGlPVkAtMzNuUwG8677DVvjFbJnWOWn9wo4tSsX6wTJSmUPEAkecQHEy39IKzMeUksUFMxNyMyGZyMwc3T8jpYwXwjFaeqZC0oE3KCUskhVr5CNTZyNR0vDMOXubPkGePQJE3EVmKdXjKpaSoksI6bU7HyF6JKTyPwhfxb0eqKTkIWOBsYs6QLE3D8dM8EpJtFwBW9TRDMwc0pKTLKPA38YhWhatEmJdXscX5dZLRqXiwdoQzJEDBs4tY1aCFBsyUneTE60gdI2bLVJXTZlf8RXuEFwIq4RSdnTgfrq/hTFoQaexJ7GwERqmgBzYDU/DrAqsxcmybD2xydnBadVJTqQIqLxZHM+UAJlTziFdVEOSR2ljF/bKOB9kTycSlq0V52hPmVkV1V/OAeVIYsbZ0FahlN90QnRXhCbQYuvOkBRYkAjqWhuC+8pP6oP8AuaKmTIpyDUHFbkq41EbHSNRGrRVskAjI8eMjqOs5rtTskmpPayFA8t8KsrYKcTdJEHKetKfVJEEpO1M1GrGK6coqojdSb9QJwvYoSy6gSYZZGGL0SgxTXty2qYrz9tVrslx7Iz8nTTyyubLcOpjBVFDLS7OqV6xYeZg7heFIQHAbmfWPyinstOUZAC/X1UDqAoZkuOaSDF+pcXSb9YUlHA9kdPLPIuQhmSlgSA+jkAltesazp9hlIL6EXFtYStn8NqDPmT6maSFPllvoVKLuHYAMkJAO88oPqmMdWS5PWzeNvhB5OqVbMTHG73JKkM9z7TClVHsJmeWhSpZLqZOcJdnICdzcdIYJtWMqiV23sB0Ac8YroUFeqCQX1IsH1tpaMnW7vwXcfpK0jLP/ADkkMtIfS5BScwtdiD7fOGdjkuU+YnMADlKQ+VIWVHfbu3IBHS7EFUAIN1Dcd4IGjZgR/wDYHYohKklMyWJo0exUxDK4ajdd98Px7fVdEtpvYkoVonKTMXMOa6gEmxLs4dizC4UNQ8WUYdKEwzBLllSS4UAAtzoc27zveFbDsOQhYSxKHCUqBIWliSwVd/WZrODe4BhkpKxCL9lNUQClS0gTLAg5VLLBZFicoLOYd5qAGRVyWdnvSH2mdM+SqSqUWVnNuQCywKgPZcEwwU22VKtaUJmOpX6q2B0AUpmDne7c4T5lFLWoz5SgoKABSbpOUsSxulQbKQeGgu8sidLB7wAzbiwPAOBut7YdLrJQdJbf4ErBFqzoM+mRMDKSFCA1ZsqlLqQl+UCcNxlcsk3yPcMCGBAJBcc+fWD9PtZTqmCV2oSs6JWCgq4ZSoZVeBMXcWaGXZ8laWOUQAe7bKxiNWY6P7obcSoUrDpDKhcmy1gtpBOLQNlrDkFMi/8AxFfwojcFy3meA3x4hJElIO9avcmK9ZOySid6rD3n4QT8IJe5RxOvzFhZKdB8YA4higQLlo3rqvKkkwBw0GdM7RYJSk91OofVyN/zheXMscbY7Fi1svypsxbKPdSfO+nT38osDINdep+JiCqOXT1jqOHyjWRRk7vGMbJnnPdypGgsUVwicTZRDXHV4in0AN0lx+Pxui1JwtL3tElRQGUe6XDfh4SupadKT/UntxKFBIKVoIuMyX8SIfx+kP2D7JiPnCfIk99KgwDpfz0hw/xP+xX8UuL+DIsm/wCCrnVM0oZ+ZKh9VSknkxMTQIwqc1TORuUo+2498F43enydyH4M7LHSzYRketGQ6hdnN5uDg3EDqigUn8PDhMw4/wBRFOfSnketjGbrrkdQm/kRUffyhk2N2cE6oGYPLlDOscWLIT4q15JVGs6S25odNiKXJTqXvmTPYgMB5lXnDVKyKLy8PQJ6p+i1ICDzCVFQ8nI8TFPEKgJUL66DlZ/fBLEE91+sLFdWzSZgVLZKWyEXKrXPn0v5nM6lbljGyddeBofCN/ytJSxOsINbik6WfziVAPZaUuDfeHt4cN8WqXaVKtFJV4sfIxT7E4q1uXNKZNjuHTXBlKID7zaPMN2jVKtPdJ4sW9kX6LGXu418ekT1Alzx3gxG+ziDjL+2S4CqvqLWFYqieCp1ZUqZW4udzH8XgftpKT2YyKKXLu4FgbpJ3ZtCYkGFS+zMpKiEqbO7F2ZyAOlg8VlbMJIYgqQ/Sw4asW8nh0ZR5QpqN8ixgeMZ55lpGSVlICSwZQdTpbQkuPF9Y6Ds5VI7Iy2AKTeza7x116vChi2yEzPnl7tGLqDOUjirQ35GKOG45NSoJPrlRCh6rtZLe0dYbJKb1Y/bdBNXGmPapSZZLaqN3UqzOwSNBbhAfHySuSEaZi4sDcBugsfMRph+Ipnkoumel3Qq2ca2fePhFWqqDmAysUqTZQZmWH5ae+KqhJS9RKXlDP2BCWsM2rOW3b4hwuqk1IIKUkJLJdILAWe45HSNBiqig5wkDeArQe6AuyjGdNAUSDZCgxAuS4OijfpBxx8sW+Nx/wABxImcZSQTKSm6tyVW7o36a7vGCeISHDjWKGztEJScoLn2l7knmdYMxq4VUEijkq9gVUpIlIfepXuTAjGV/m0ePvgzik0lCQdy1j2JgNiqHk/ZPvvE5GrZMFsI2PTzZPHXpqYvUrJQlHAB24s58dYoYrLeYOivdu4wSpHWkNawN7bg5jJ612kamBJIjCc0wn8cIJS0tFKkQcxfV7xfaMnK96HM9eJ0uQxjalo828Akhn98FEYWQLDNrdPeFtbpdvGK7d8KwHJIXpcrKsOd499oaz64+yv3y4XVo79/w1vlDA/fT9lfuB+EavQyu/0EdRvQGlFqxfUH2CGGb6x6wBRLetUOSfcPlBuYvvHrHoOh/u/Jn9R4JIyNRGRpUVSvMkRUn0gOogxkiOZIjNlGx9i9PwsHSGDBJOWnSngpXtL/ABiI0pi5h6WCknfcdd8RGNE2WFS3DQu4jSzFnuzOzQEuSEIWVG9r3DM3N+TwyIMDcSQqWoKAdCj3x9VR0XzTxHQ8XRnjasZj5o5vMw5c5eZKZigS5sBZ3PrBtLMeEQDBAllqRlt3khi+jHwDx0WspCQWa+4je/WA9bQO55xkPNODpo0+4poX63YpKhnlEpOoY6bw39YGIXVSi0wZmtaxYHXgYb6eeqUAj1gTbi3C+8RBiiZiBnUgKANt9ucGs745BSfAu0uPuprpO5w1/iOYgz/bOQDOsNZ9T1IA3AN1YxRq8k+WdQrcosSlXHmOkCHmy0krQFBmzodQLW01A+cNSU+NvsHoSdSC6q6ZOUQgDK5KZgJS4HtD8D4xVxbZhc4AhYFQLhYe/KYN/wBoaNvEaYBiCQlswufxbdDXRTAe9rz1jvVil6AMjXHgD0VEuYxqpSTMlN30qVKU40I0fTi0CcTr888MFFKncixDWdxaz66R0DskLDEAg2I1d9RzEJ+P7ADvTJGY90kynJLgOMhJfX6JeHY05O5ie5HgjlbLSqhCVFalgPcl3D/GCmEbPmnUSl1Is12blz/rCtsttWJSSlRAL+qrulKtCL6h4aqavmzwySySQ6w243yAeTnwF3iZwyXpfB17X4GSlxJinffde0Msqa4eF/CMHYAtaD6EtaLmCDitylkab2KWLDup+0r+FMDVJcEHRVvHd8ovYhNzJHJah/tTFBWl4LJ9R0eBPxegKVi2hbhrZ36H2R7S2ljiLMdbGziGOtpBOSUn12/aHzgAZBlzGIAU7JBfvJAG+7KjM6rG2i/hyLg3p03d9deIPOLmYC0UpRF1u3HlyI4xSVirKLOeeg8zGQ8UpvYstjHIngMCPGJ/ygo0N+XTd4GF6gxQE94lrXNm/DxbnYmArJoSl0l2JHIGEvBJS2Io8qpzFIe5Ul+ji0Mqj35f/f8A+tR+Ec/UsmakC/eS93AYvu362h/X60vqr/1LjW6bHoQrqaVL8kEiW1TMmHchLdWiylcQVC2UfCMQqPU9LjUcd++5iZZ3Ki8FR5EIXGRYoAMdnGdnEFJjEmbdExJ8RFuKWkbZH2caKS1xuiUxHMNjENHEiFhQzDxHAxFUys6FJcjMkhxYhwQ45wOl1RllxpvHGCcqclYdHiIrNWhyYvbPVufOhanXLLLB1BJUC3EONeL8iZapHe1DRZrcMZfaykJzgEK3FQLOk2voOhAhC2k2iqBMyolTWBuEpcEfrPpfpGXPBqqBd1JvUhrr1pSh+AcdRHia5JSM7XGm823CFRC6mfLKShUvMLl8yr8OEeU+BViR3gFlLhCrgsWvw8I75euAlVbs2rKulp5vfWpCJhuHUAcpcZkpuQ+hIZ4MUldI7KYtZyyRcHKTcsHISCWPTfCjV7AzFlS5qiZijuBI09wEWcLppsgGmqQtKJjIROSWufVBUxAPA8oY8UElTt+f9BScp+SStwOnqHXTzQztnSWynVi7NbcY3o1VFIwmjOj66Lhv1k6jrpDRg2yiJUlKASSAXJtmJJLkeOkEF0aAgBY0bnyhTnK3Hx4AU1Sv9QRS1CJwzS1hKjoxcH5xbk1MxJyzUs9goF0nx3HkYVNoMHVKWZtErKvVUrQLuBmQ1gq9xv111NYPjU5Ulp0khejH1DzJ4b24w6KpWn/Puv8A0XJWXxsnImzVTMicytTxLXPWC1Fs2lB4AcIiwKkmBidIYUxaxY73kInN8HktDBhEVfVCWgqPC0STZwQHUWAhOxnFjNVb1Rpzi4hIVpl5pAJ3zF+5MaqEaYYf/wCcf9RX8KYkMDOGpkxexWmof4HeOYiGdNSq04dJg1HM7wecXiiK1RLtC+14D1UUlYKSE5FCal7kk5mJ3He3OI5FAEvmlKDcUv5GKNUSguglJ5FojTtPPR9IHqPlCZdApcMNdQ1yH5VIgBgndo3i0QnBis2lMD6xLJ6dYGy9rZ5+r5H5xMMWmr9ZZ6C0TD4Vb3YL6vSXf7HkySCtlLGbIEiyX1IHHnr7oJkXR1P8Cx8YAJXB4m6Ov8qonP00cDSXsdDM8ttletPe8Ijlqj3ED3h0+JiOUY1un/pRKWT62XQqMiMGMhoFnKEzSmecpIvuJHujsGx00qp3USTzLxkZFPwOjyGojXHkZABAmpith6yJwYkWPvjIyKq5GoZpukC62WH0HlGRkDkCiayZY4Dyi/LSG0jIyORLNVIHAQPx2nSqRMCkgjKqxAO48YyMheXhh4/qQP2dmlVHJJJJMtLklzpxi4u8u97GMjIpz5HP6n+RCXMJrZYJJF7PaOjyJYtYbt0ZGQS5RObwE0i0bIjyMjURSF7adZsH3wAMZGQ4Ww9Qf/nH/UV/CiN48jI58kx4Nt0V50ZGRxIDxAawDnxkZBw5BZtIglI0jIyLeMrzLCYYFfQ+0P4THsZGf1/1R/DLPTcMp4l6w6fGNJUZGRb6b+khGX62WRGRkZDwT/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Afbeelding 8" descr="yum-c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924944"/>
            <a:ext cx="2165226" cy="1623920"/>
          </a:xfrm>
          <a:prstGeom prst="rect">
            <a:avLst/>
          </a:prstGeom>
        </p:spPr>
      </p:pic>
      <p:pic>
        <p:nvPicPr>
          <p:cNvPr id="10" name="Afbeelding 9" descr="sydney food bloggers picnic-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564904"/>
            <a:ext cx="2815349" cy="1872208"/>
          </a:xfrm>
          <a:prstGeom prst="rect">
            <a:avLst/>
          </a:prstGeom>
        </p:spPr>
      </p:pic>
      <p:pic>
        <p:nvPicPr>
          <p:cNvPr id="11" name="Afbeelding 10" descr="speak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692696"/>
            <a:ext cx="2016201" cy="1844824"/>
          </a:xfrm>
          <a:prstGeom prst="rect">
            <a:avLst/>
          </a:prstGeom>
        </p:spPr>
      </p:pic>
      <p:pic>
        <p:nvPicPr>
          <p:cNvPr id="12" name="Afbeelding 11" descr="cabo-beach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5028199"/>
            <a:ext cx="2859064" cy="1829801"/>
          </a:xfrm>
          <a:prstGeom prst="rect">
            <a:avLst/>
          </a:prstGeom>
        </p:spPr>
      </p:pic>
      <p:pic>
        <p:nvPicPr>
          <p:cNvPr id="13" name="Afbeelding 12" descr="barbecu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908720"/>
            <a:ext cx="197132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7919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en-US" dirty="0" err="1" smtClean="0"/>
              <a:t>cultuur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en-US" dirty="0" err="1" smtClean="0"/>
              <a:t>Feestdagen</a:t>
            </a:r>
            <a:endParaRPr lang="en-US" dirty="0" smtClean="0"/>
          </a:p>
          <a:p>
            <a:r>
              <a:rPr lang="en-US" dirty="0" smtClean="0"/>
              <a:t>26 </a:t>
            </a:r>
            <a:r>
              <a:rPr lang="en-US" dirty="0" err="1" smtClean="0"/>
              <a:t>Januari</a:t>
            </a:r>
            <a:r>
              <a:rPr lang="en-US" dirty="0" smtClean="0"/>
              <a:t> : Australia day</a:t>
            </a:r>
          </a:p>
          <a:p>
            <a:r>
              <a:rPr lang="en-US" dirty="0" smtClean="0"/>
              <a:t>25 April: Anzac day</a:t>
            </a:r>
          </a:p>
          <a:p>
            <a:r>
              <a:rPr lang="en-US" dirty="0" smtClean="0"/>
              <a:t>28 November: buy nothing day</a:t>
            </a:r>
            <a:endParaRPr lang="en-US" dirty="0"/>
          </a:p>
        </p:txBody>
      </p:sp>
      <p:pic>
        <p:nvPicPr>
          <p:cNvPr id="4" name="Afbeelding 3" descr="keep-calm-and-dont-shop-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3197155" cy="4567365"/>
          </a:xfrm>
          <a:prstGeom prst="rect">
            <a:avLst/>
          </a:prstGeom>
        </p:spPr>
      </p:pic>
      <p:pic>
        <p:nvPicPr>
          <p:cNvPr id="5" name="Afbeelding 4" descr="ANZACDay_p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91219"/>
            <a:ext cx="4734521" cy="275075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16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einde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Afbeelding 8" descr="smiley_knipo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05064"/>
            <a:ext cx="2704331" cy="25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5360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010376"/>
          </a:xfrm>
        </p:spPr>
        <p:txBody>
          <a:bodyPr/>
          <a:lstStyle/>
          <a:p>
            <a:r>
              <a:rPr lang="nl-NL" dirty="0" smtClean="0"/>
              <a:t>Geschiedenis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6984776" cy="47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45719" cy="56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99592" y="2060848"/>
            <a:ext cx="133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317 km </a:t>
            </a:r>
            <a:r>
              <a:rPr lang="en-US" dirty="0" err="1" smtClean="0"/>
              <a:t>lang</a:t>
            </a:r>
            <a:endParaRPr lang="en-US" dirty="0" smtClean="0"/>
          </a:p>
          <a:p>
            <a:r>
              <a:rPr lang="en-US" dirty="0" smtClean="0"/>
              <a:t>1932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62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en-US" dirty="0" err="1" smtClean="0"/>
              <a:t>geschiedenis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40,000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Rotstekeningen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fbeelding 3" descr="rotstekeni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77072"/>
            <a:ext cx="3960440" cy="2520280"/>
          </a:xfrm>
          <a:prstGeom prst="rect">
            <a:avLst/>
          </a:prstGeom>
        </p:spPr>
      </p:pic>
      <p:pic>
        <p:nvPicPr>
          <p:cNvPr id="2050" name="Picture 2" descr="http://media.reismee.nl/16345/fotos/102203/102203_132176379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16424" cy="2534106"/>
          </a:xfrm>
          <a:prstGeom prst="rect">
            <a:avLst/>
          </a:prstGeom>
          <a:noFill/>
        </p:spPr>
      </p:pic>
      <p:pic>
        <p:nvPicPr>
          <p:cNvPr id="2052" name="Picture 4" descr="http://www.terra-australis.nl/media/Image/thumbs/2133slui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411032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Geschiedenis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cs typeface="Aharoni" pitchFamily="2" charset="-79"/>
              </a:rPr>
              <a:t>Olympische</a:t>
            </a:r>
            <a:r>
              <a:rPr lang="en-US" sz="2800" dirty="0" smtClean="0">
                <a:cs typeface="Aharoni" pitchFamily="2" charset="-79"/>
              </a:rPr>
              <a:t> </a:t>
            </a:r>
            <a:r>
              <a:rPr lang="en-US" sz="2800" dirty="0" err="1" smtClean="0">
                <a:cs typeface="Aharoni" pitchFamily="2" charset="-79"/>
              </a:rPr>
              <a:t>spelen</a:t>
            </a:r>
            <a:r>
              <a:rPr lang="en-US" sz="2800" dirty="0" smtClean="0">
                <a:cs typeface="Aharoni" pitchFamily="2" charset="-79"/>
              </a:rPr>
              <a:t> </a:t>
            </a:r>
            <a:endParaRPr lang="en-US" sz="2800" dirty="0">
              <a:cs typeface="Aharoni" pitchFamily="2" charset="-79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304256" cy="327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42321"/>
            <a:ext cx="5544616" cy="1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Fireworks,_Sydney_Harbour_Bridge,_2000_Summer_Olympics_closing_ceremo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429000"/>
            <a:ext cx="5184576" cy="329243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nl-NL" dirty="0" smtClean="0"/>
              <a:t>geografie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Blue </a:t>
            </a:r>
            <a:r>
              <a:rPr lang="nl-NL" dirty="0" err="1" smtClean="0"/>
              <a:t>Mountains</a:t>
            </a:r>
            <a:endParaRPr lang="nl-NL" dirty="0" smtClean="0"/>
          </a:p>
          <a:p>
            <a:r>
              <a:rPr lang="nl-NL" dirty="0" smtClean="0"/>
              <a:t>Grote oceaan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988" y="3645024"/>
            <a:ext cx="4828243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528392" cy="35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pototravel.com.my/thumb/525111261Echo%20point%20look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726582" cy="247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571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geografie</a:t>
            </a:r>
            <a:endParaRPr lang="nl-N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4" y="1671586"/>
            <a:ext cx="9082365" cy="51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nl-NL" dirty="0" err="1" smtClean="0"/>
              <a:t>Bondi</a:t>
            </a:r>
            <a:r>
              <a:rPr lang="nl-NL" dirty="0" smtClean="0"/>
              <a:t> </a:t>
            </a:r>
            <a:r>
              <a:rPr lang="nl-NL" dirty="0" err="1" smtClean="0"/>
              <a:t>beach</a:t>
            </a:r>
            <a:endParaRPr lang="nl-NL" dirty="0" smtClean="0"/>
          </a:p>
          <a:p>
            <a:r>
              <a:rPr lang="nl-NL" dirty="0" smtClean="0"/>
              <a:t>70 stranden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628800"/>
            <a:ext cx="140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57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nl-NL" dirty="0" err="1" smtClean="0"/>
              <a:t>Bezienwaardigheden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010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548" y="1700808"/>
            <a:ext cx="3442452" cy="21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19284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4221088"/>
            <a:ext cx="601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1955</a:t>
            </a:r>
          </a:p>
          <a:p>
            <a:endParaRPr lang="nl-NL" dirty="0"/>
          </a:p>
          <a:p>
            <a:r>
              <a:rPr lang="nl-NL" dirty="0" smtClean="0"/>
              <a:t>1973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563888" y="5949280"/>
            <a:ext cx="59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1974</a:t>
            </a:r>
          </a:p>
          <a:p>
            <a:r>
              <a:rPr lang="nl-NL" dirty="0" smtClean="0"/>
              <a:t>1981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12160" y="45091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1932</a:t>
            </a:r>
          </a:p>
          <a:p>
            <a:r>
              <a:rPr lang="nl-NL" dirty="0" smtClean="0"/>
              <a:t>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8468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nl-NL" dirty="0" smtClean="0"/>
              <a:t>bezienswaardigheden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55840"/>
          </a:xfrm>
        </p:spPr>
        <p:txBody>
          <a:bodyPr/>
          <a:lstStyle/>
          <a:p>
            <a:r>
              <a:rPr lang="nl-NL" dirty="0" err="1"/>
              <a:t>Taronga</a:t>
            </a:r>
            <a:r>
              <a:rPr lang="nl-NL" dirty="0"/>
              <a:t> </a:t>
            </a:r>
            <a:r>
              <a:rPr lang="nl-NL" dirty="0" smtClean="0"/>
              <a:t>Zoo</a:t>
            </a:r>
          </a:p>
          <a:p>
            <a:r>
              <a:rPr lang="nl-NL" dirty="0" smtClean="0"/>
              <a:t>228 zoogdieren,552 vogels en 64 reptielen.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4770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07" y="4539952"/>
            <a:ext cx="3830276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071" y="4475793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727" y="4539952"/>
            <a:ext cx="3096344" cy="231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21441"/>
            <a:ext cx="2675531" cy="173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83" y="2508177"/>
            <a:ext cx="2664296" cy="20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24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klimaat	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16288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vochtig subtropisch </a:t>
            </a:r>
            <a:r>
              <a:rPr lang="nl-NL" dirty="0" smtClean="0"/>
              <a:t>klimaat</a:t>
            </a:r>
          </a:p>
          <a:p>
            <a:r>
              <a:rPr lang="nl-NL" dirty="0" smtClean="0"/>
              <a:t>Zomer in januari</a:t>
            </a:r>
          </a:p>
          <a:p>
            <a:r>
              <a:rPr lang="nl-NL" dirty="0" smtClean="0"/>
              <a:t>30 graden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4176464" cy="19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2231"/>
            <a:ext cx="4104456" cy="28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88432" cy="28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9824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92</Words>
  <Application>Microsoft Office PowerPoint</Application>
  <PresentationFormat>Diavoorstelling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Stroom</vt:lpstr>
      <vt:lpstr>  Sydney Inhoudsopgave</vt:lpstr>
      <vt:lpstr>Geschiedenis</vt:lpstr>
      <vt:lpstr>geschiedenis</vt:lpstr>
      <vt:lpstr>Geschiedenis</vt:lpstr>
      <vt:lpstr>geografie</vt:lpstr>
      <vt:lpstr>geografie</vt:lpstr>
      <vt:lpstr>Bezienwaardigheden </vt:lpstr>
      <vt:lpstr>bezienswaardigheden</vt:lpstr>
      <vt:lpstr>klimaat </vt:lpstr>
      <vt:lpstr>klimaat</vt:lpstr>
      <vt:lpstr>cultuur</vt:lpstr>
      <vt:lpstr>cultuur</vt:lpstr>
      <vt:lpstr>Dia 13</vt:lpstr>
    </vt:vector>
  </TitlesOfParts>
  <Company>GO|ON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</dc:title>
  <dc:creator>Jorieke Hebels</dc:creator>
  <cp:lastModifiedBy>Els</cp:lastModifiedBy>
  <cp:revision>85</cp:revision>
  <dcterms:created xsi:type="dcterms:W3CDTF">2015-02-11T10:33:42Z</dcterms:created>
  <dcterms:modified xsi:type="dcterms:W3CDTF">2015-06-18T12:03:05Z</dcterms:modified>
</cp:coreProperties>
</file>